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7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  <p:sldId id="266" r:id="rId14"/>
    <p:sldId id="267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1" autoAdjust="0"/>
    <p:restoredTop sz="94660"/>
  </p:normalViewPr>
  <p:slideViewPr>
    <p:cSldViewPr snapToGrid="0">
      <p:cViewPr varScale="1">
        <p:scale>
          <a:sx n="85" d="100"/>
          <a:sy n="85" d="100"/>
        </p:scale>
        <p:origin x="8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 정현" userId="5df16f43455cb07f" providerId="LiveId" clId="{A88B3BEC-6040-495E-A865-0DC279E5A403}"/>
    <pc:docChg chg="modSld">
      <pc:chgData name="박 정현" userId="5df16f43455cb07f" providerId="LiveId" clId="{A88B3BEC-6040-495E-A865-0DC279E5A403}" dt="2023-03-20T06:37:16.655" v="5" actId="20577"/>
      <pc:docMkLst>
        <pc:docMk/>
      </pc:docMkLst>
      <pc:sldChg chg="modSp mod">
        <pc:chgData name="박 정현" userId="5df16f43455cb07f" providerId="LiveId" clId="{A88B3BEC-6040-495E-A865-0DC279E5A403}" dt="2023-03-20T06:37:16.655" v="5" actId="20577"/>
        <pc:sldMkLst>
          <pc:docMk/>
          <pc:sldMk cId="1509313993" sldId="273"/>
        </pc:sldMkLst>
        <pc:spChg chg="mod">
          <ac:chgData name="박 정현" userId="5df16f43455cb07f" providerId="LiveId" clId="{A88B3BEC-6040-495E-A865-0DC279E5A403}" dt="2023-03-20T06:37:16.655" v="5" actId="20577"/>
          <ac:spMkLst>
            <pc:docMk/>
            <pc:sldMk cId="1509313993" sldId="273"/>
            <ac:spMk id="4" creationId="{6BECDCBA-B9A9-D5A6-45BD-4AC925E17DB6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B55EA7-949C-957E-D4D2-AC6F02F559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2784D4-53DD-3D5E-3F85-1994462B7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603CC-AF64-C91E-40DA-E606FA9A3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DF924C-BC2B-9F4F-C960-D12D1DA85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44C994-6BC0-53BD-FCA9-CFA767B1F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465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BCA13-41E0-58F6-63A1-8D6CA53FA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F66E54-F68B-09E3-F5AD-D75B60EC1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8C241A-6E87-FEE0-FE29-7EDD38238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7D945C-1C05-A227-DBA5-4E70C9BBA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F45573-EAD2-A6FF-336A-255100D12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676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2D8125E-C5D6-8C6E-0C22-31A2F3436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A64DA9-8D6F-C660-8BEA-E768954C5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F5C61A-0423-2DDA-4CED-A75651C5C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1C49E0-82A8-BAF3-E6C0-C097937EE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75ECAE-67FA-0BF1-4F79-48B0CAEBA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8101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2EA136-E4E6-8BF3-B492-1CE0425A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525485-56AD-7EA2-531D-1E500FC4C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77B633-A8C8-4954-1632-82E7A4267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853DBA-0A14-6F01-EFD5-E4DC25415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D77E9D-238F-D4A2-188F-B15C31C40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11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E98CE-D0A4-348A-2DAB-9679C607F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77103A-6347-07B2-F1FD-755A6315B4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B5F45F-F0A9-F3F1-11EA-71AD83F7C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CF17A5-0BED-6817-0A4D-37167CC80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29A078-C11F-F0B9-0FEA-E2431E846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5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A2080A-A72A-FDEC-022E-E341E3737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E4C244-4DB1-5383-1568-DDA8081B1F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9680D61-68F1-2F30-A79C-9F9535BAB3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B23CEE-DBD5-1215-0552-611ABDAFA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4BA99A-91E0-E59D-C825-F0BDFD2AD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CFBD2-1DBE-26C1-B5DA-F752FAA60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381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41BE8-5EE1-09EC-8FEA-2792519DD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BBD086-4B7A-85AE-DE1D-8160AB61D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B78CE7-14E5-E93E-727F-EC5BD362A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4049A1-8102-DBB4-75A2-95C0259CBB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70825B-8DD0-EF3A-3673-54AF95D2F7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F38A08-C0EB-E09F-F915-52F0FB9DA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F7505D-6656-E176-D09B-E2AAC1EB3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080655C-7DEE-A4AF-2B93-D102C05FF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455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ACCBB5-BBD6-CE62-20F7-710144931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F8A93BD-BA9A-C0FB-1970-93240A88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2FE7AA-410A-8B4A-8731-084442E8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68EB85-912B-B0A6-9A18-14D97152C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328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55C5CB1-E5F5-5EBA-12D7-B7E82CA29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C7DCA30-D16C-E10F-6F72-177A9BB4E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64FE77-76EB-0F93-6FA8-4C50EC5B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043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DED050-C007-8559-92D3-0DB7EFE12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90CB08-E4CF-7D7A-843C-14FF3059E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C1CE5B-80B2-71B2-45C7-D4D9B4C61D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9DBED9-773C-FC12-344F-C32F8534C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6707BA-D57D-D417-BCC5-71E3F85E5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59780B-ADEB-B0E8-669A-7812FA81A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948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CA82CE-207C-9F1E-7D5F-AC406505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5133135-897F-B491-F57F-02890B8B18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D888C1-D4CE-2737-A585-1E6280607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616F6D-31BB-40EA-D238-6D8B3454F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2BABAD-B181-D47C-366A-A6CE2AF36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7A6228-4C9B-4631-9069-9EC46B7C0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6805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C8FB6A-B323-EA53-9130-144733689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230569-1A5D-9F50-29C7-FDB637920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8E85B8-CFC6-D2B4-D2CC-57FCEA29F7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26B3C-7D83-4315-99AF-078432B4ECF0}" type="datetimeFigureOut">
              <a:rPr lang="ko-KR" altLang="en-US" smtClean="0"/>
              <a:t>2023-03-20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958295-978F-20E7-042A-5B00F9B2B6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A41E9D-6A20-003C-FBBB-217502CA2F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7289B-D0B0-4792-93E2-DCC5BC64FB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430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9376C5-AA72-C522-E68C-1B813219A4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객체지향 설계 패턴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D4ACC1D-456D-3476-B2B3-4DA530F0E4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한동대학교 도서관 책자관리 및 대출시스템 </a:t>
            </a:r>
            <a:r>
              <a:rPr lang="en-US" altLang="ko-KR" dirty="0"/>
              <a:t>UML </a:t>
            </a:r>
            <a:r>
              <a:rPr lang="ko-KR" altLang="en-US" dirty="0"/>
              <a:t>모델링</a:t>
            </a:r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6BECDCBA-B9A9-D5A6-45BD-4AC925E17DB6}"/>
              </a:ext>
            </a:extLst>
          </p:cNvPr>
          <p:cNvSpPr txBox="1">
            <a:spLocks/>
          </p:cNvSpPr>
          <p:nvPr/>
        </p:nvSpPr>
        <p:spPr>
          <a:xfrm>
            <a:off x="-1328058" y="4429919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/>
              <a:t>21600287</a:t>
            </a:r>
            <a:r>
              <a:rPr lang="ko-KR" altLang="en-US" sz="1800"/>
              <a:t> </a:t>
            </a:r>
            <a:r>
              <a:rPr lang="ko-KR" altLang="en-US" sz="1800" dirty="0"/>
              <a:t>박정현</a:t>
            </a:r>
            <a:endParaRPr lang="en-US" altLang="ko-KR" sz="1800" dirty="0"/>
          </a:p>
          <a:p>
            <a:r>
              <a:rPr lang="en-US" altLang="ko-KR" sz="1800" dirty="0"/>
              <a:t>21800201 </a:t>
            </a:r>
            <a:r>
              <a:rPr lang="ko-KR" altLang="en-US" sz="1800" dirty="0"/>
              <a:t>김현욱</a:t>
            </a:r>
            <a:endParaRPr lang="en-US" altLang="ko-KR" sz="1800" dirty="0"/>
          </a:p>
          <a:p>
            <a:r>
              <a:rPr lang="en-US" altLang="ko-KR" sz="1800" dirty="0"/>
              <a:t>21900136 </a:t>
            </a:r>
            <a:r>
              <a:rPr lang="ko-KR" altLang="en-US" sz="1800" dirty="0" err="1"/>
              <a:t>김신후</a:t>
            </a:r>
            <a:endParaRPr lang="en-US" altLang="ko-KR" sz="1800" dirty="0"/>
          </a:p>
          <a:p>
            <a:r>
              <a:rPr lang="en-US" altLang="ko-KR" sz="1800" dirty="0"/>
              <a:t>21900745 </a:t>
            </a:r>
            <a:r>
              <a:rPr lang="ko-KR" altLang="en-US" sz="1800" dirty="0" err="1"/>
              <a:t>최소미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509313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8F0C41B-E65E-C4C7-B0AD-B96F2090C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57" y="375664"/>
            <a:ext cx="2652278" cy="37824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F665D9B-9D4D-EB95-E5B8-27F3E47B5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8201" y="887700"/>
            <a:ext cx="6044761" cy="573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359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B60FA59-87AE-3513-9B88-8824ACEC9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4405" y="717788"/>
            <a:ext cx="6203189" cy="598895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747CD636-18AB-7721-011A-9EB7B84E0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57" y="375664"/>
            <a:ext cx="2652278" cy="37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370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5D3F06A-E8D2-B251-D4EF-94615424B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172" y="625837"/>
            <a:ext cx="5703656" cy="605340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16018E6-6311-8C7E-5BA0-D3399E13F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57" y="375664"/>
            <a:ext cx="2652278" cy="37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01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1A43DC3-3CE7-EEC5-3221-21CCC0D76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6019" y="666268"/>
            <a:ext cx="5479962" cy="592359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D6B61A8-F8B0-EC21-3FF8-EF25FF918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57" y="375664"/>
            <a:ext cx="2652278" cy="37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532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1673AFF-CD9E-4A18-E1BA-3DC73E35A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7444" y="670229"/>
            <a:ext cx="6377111" cy="583713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FF0460C-BEEE-2FA3-0451-403F4D0E7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57" y="375664"/>
            <a:ext cx="2652278" cy="37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44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8D133BF-DB3D-9E44-0717-91A1655E8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963" y="1922597"/>
            <a:ext cx="6386073" cy="301280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60D4564-EE63-36D5-356C-E20D0B3F7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57" y="375664"/>
            <a:ext cx="2652278" cy="37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563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DCA81B-161F-F5FC-EC52-0EBCABF88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109" y="625642"/>
            <a:ext cx="6349782" cy="606735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B00340A-BAEE-08CF-89E3-BD77F2F2C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57" y="375664"/>
            <a:ext cx="2652278" cy="37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503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B087E40-9829-984A-DCF4-2D6F06FDB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257" y="0"/>
            <a:ext cx="5485485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79118D1-6385-55DB-E6FB-C56A242A0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589" y="364110"/>
            <a:ext cx="2188358" cy="38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478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2A61786-0B02-4A4E-9BDE-5CB7D49F72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26" b="53333"/>
          <a:stretch/>
        </p:blipFill>
        <p:spPr>
          <a:xfrm>
            <a:off x="2017659" y="1480648"/>
            <a:ext cx="7467354" cy="428836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8336B7A-07F0-00F8-6F76-4E5800595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26" y="343335"/>
            <a:ext cx="3063942" cy="43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305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BF9CA92-AC03-A46B-EBEC-455B67DE5E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453" b="1059"/>
          <a:stretch/>
        </p:blipFill>
        <p:spPr>
          <a:xfrm>
            <a:off x="1752965" y="770464"/>
            <a:ext cx="8034503" cy="571880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54EAE0C-CEEF-47D8-176B-0A16BA1F2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26" y="343335"/>
            <a:ext cx="3063942" cy="43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63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9022CC5-5336-14DD-4FF9-948609835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528" y="953900"/>
            <a:ext cx="7527449" cy="561623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ADE6C04-9FCB-08F0-FAB0-D56607396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26" y="343335"/>
            <a:ext cx="3063942" cy="43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875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974B459-FE28-37A3-7E57-101C81BF9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786" y="1468867"/>
            <a:ext cx="7684428" cy="42292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C184029-00CA-93B4-A2DE-765356AD7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26" y="343335"/>
            <a:ext cx="3063942" cy="43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738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D062EE0-070B-A986-8FA9-805FAF7F88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393" y="1065620"/>
            <a:ext cx="7055213" cy="47436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10F3DC2-8CC3-2409-7795-A0ADC6D4C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26" y="351802"/>
            <a:ext cx="3063942" cy="43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359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1A210F3-8A21-D51B-10B7-0DF8EE5E0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371" y="2085906"/>
            <a:ext cx="6947257" cy="268618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831E9D7-AF3C-08FC-031F-253329F85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26" y="343335"/>
            <a:ext cx="3063942" cy="43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557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05A5C86-D755-3714-7922-2F0221104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26" y="343335"/>
            <a:ext cx="3063942" cy="43878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75CFC34-65A3-BE7A-08B2-46E253F3A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170" y="2574881"/>
            <a:ext cx="7969660" cy="170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964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06CACAC-EB9F-9646-030B-58BB8D460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523" y="104027"/>
            <a:ext cx="9022954" cy="664994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59E1CBF-474A-2C8F-8FF9-7752ADC03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47" y="262466"/>
            <a:ext cx="2731653" cy="56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503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</TotalTime>
  <Words>18</Words>
  <Application>Microsoft Office PowerPoint</Application>
  <PresentationFormat>와이드스크린</PresentationFormat>
  <Paragraphs>6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객체지향 설계 패턴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객체지향 설계 패턴</dc:title>
  <dc:creator>vldrjtmxkdlf98@outlook.kr</dc:creator>
  <cp:lastModifiedBy>박 정현</cp:lastModifiedBy>
  <cp:revision>1</cp:revision>
  <dcterms:created xsi:type="dcterms:W3CDTF">2023-03-20T06:13:06Z</dcterms:created>
  <dcterms:modified xsi:type="dcterms:W3CDTF">2023-03-20T06:37:17Z</dcterms:modified>
</cp:coreProperties>
</file>

<file path=docProps/thumbnail.jpeg>
</file>